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3" d="100"/>
          <a:sy n="73" d="100"/>
        </p:scale>
        <p:origin x="120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08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969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344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697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7673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760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010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988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456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232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413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08330-A957-4D59-97A3-D146A24DC36E}" type="datetimeFigureOut">
              <a:rPr lang="es-CL" smtClean="0"/>
              <a:t>24-11-2023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79C7C-1B39-4F74-9C86-8FA9E1FCB0D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50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png"/><Relationship Id="rId18" Type="http://schemas.openxmlformats.org/officeDocument/2006/relationships/image" Target="../media/image4.png"/><Relationship Id="rId26" Type="http://schemas.openxmlformats.org/officeDocument/2006/relationships/image" Target="../media/image24.png"/><Relationship Id="rId3" Type="http://schemas.openxmlformats.org/officeDocument/2006/relationships/image" Target="../media/image8.png"/><Relationship Id="rId21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17" Type="http://schemas.openxmlformats.org/officeDocument/2006/relationships/image" Target="../media/image27.png"/><Relationship Id="rId25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26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14.jpeg"/><Relationship Id="rId15" Type="http://schemas.openxmlformats.org/officeDocument/2006/relationships/image" Target="../media/image1.png"/><Relationship Id="rId23" Type="http://schemas.openxmlformats.org/officeDocument/2006/relationships/image" Target="../media/image21.png"/><Relationship Id="rId10" Type="http://schemas.openxmlformats.org/officeDocument/2006/relationships/image" Target="../media/image25.png"/><Relationship Id="rId19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18.png"/><Relationship Id="rId14" Type="http://schemas.openxmlformats.org/officeDocument/2006/relationships/image" Target="../media/image11.jpe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98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8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upo 87"/>
          <p:cNvGrpSpPr/>
          <p:nvPr/>
        </p:nvGrpSpPr>
        <p:grpSpPr>
          <a:xfrm rot="21031992">
            <a:off x="-238606" y="2000272"/>
            <a:ext cx="5726775" cy="3681615"/>
            <a:chOff x="1327722" y="-4511164"/>
            <a:chExt cx="5726775" cy="3681615"/>
          </a:xfrm>
        </p:grpSpPr>
        <p:sp>
          <p:nvSpPr>
            <p:cNvPr id="22" name="Rectángulo 21"/>
            <p:cNvSpPr/>
            <p:nvPr/>
          </p:nvSpPr>
          <p:spPr>
            <a:xfrm>
              <a:off x="1327722" y="-4500582"/>
              <a:ext cx="5587422" cy="3616573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1467075" y="-4511164"/>
              <a:ext cx="5587422" cy="3681615"/>
              <a:chOff x="580912" y="0"/>
              <a:chExt cx="14727220" cy="6858000"/>
            </a:xfrm>
          </p:grpSpPr>
          <p:pic>
            <p:nvPicPr>
              <p:cNvPr id="26" name="Imagen 25"/>
              <p:cNvPicPr>
                <a:picLocks noChangeAspect="1"/>
              </p:cNvPicPr>
              <p:nvPr/>
            </p:nvPicPr>
            <p:blipFill rotWithShape="1">
              <a:blip r:embed="rId2"/>
              <a:srcRect r="35932" b="16852"/>
              <a:stretch/>
            </p:blipFill>
            <p:spPr>
              <a:xfrm>
                <a:off x="6513159" y="0"/>
                <a:ext cx="8794973" cy="6858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7" name="Imagen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553" y="3429000"/>
                <a:ext cx="7620016" cy="254051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8" name="Imagen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9553" y="534338"/>
                <a:ext cx="7620016" cy="254051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cxnSp>
            <p:nvCxnSpPr>
              <p:cNvPr id="29" name="Conector angular 28"/>
              <p:cNvCxnSpPr/>
              <p:nvPr/>
            </p:nvCxnSpPr>
            <p:spPr>
              <a:xfrm rot="16200000" flipH="1">
                <a:off x="123712" y="3383280"/>
                <a:ext cx="1204856" cy="290455"/>
              </a:xfrm>
              <a:prstGeom prst="bentConnector3">
                <a:avLst>
                  <a:gd name="adj1" fmla="val 100000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upo 90"/>
          <p:cNvGrpSpPr/>
          <p:nvPr/>
        </p:nvGrpSpPr>
        <p:grpSpPr>
          <a:xfrm rot="21031992">
            <a:off x="3215351" y="2044009"/>
            <a:ext cx="5611186" cy="3712499"/>
            <a:chOff x="1665023" y="7659755"/>
            <a:chExt cx="5611186" cy="3712499"/>
          </a:xfrm>
        </p:grpSpPr>
        <p:sp>
          <p:nvSpPr>
            <p:cNvPr id="37" name="Rectángulo 36"/>
            <p:cNvSpPr/>
            <p:nvPr/>
          </p:nvSpPr>
          <p:spPr>
            <a:xfrm>
              <a:off x="1688787" y="7659755"/>
              <a:ext cx="5587422" cy="3616573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49" name="Grupo 48"/>
            <p:cNvGrpSpPr/>
            <p:nvPr/>
          </p:nvGrpSpPr>
          <p:grpSpPr>
            <a:xfrm>
              <a:off x="1665023" y="7709091"/>
              <a:ext cx="5587422" cy="3663163"/>
              <a:chOff x="1" y="1"/>
              <a:chExt cx="12192000" cy="6858000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1" y="1"/>
                <a:ext cx="12192000" cy="6858000"/>
                <a:chOff x="1" y="1"/>
                <a:chExt cx="12192000" cy="6858000"/>
              </a:xfrm>
            </p:grpSpPr>
            <p:pic>
              <p:nvPicPr>
                <p:cNvPr id="56" name="Picture 4" descr="Machine learning, deep learning y PLN: ¿qué son? &lt; HP TECH TAKES /... -  HP.com Chile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" y="1"/>
                  <a:ext cx="12192000" cy="6858000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Forma libre 56"/>
                <p:cNvSpPr/>
                <p:nvPr/>
              </p:nvSpPr>
              <p:spPr>
                <a:xfrm>
                  <a:off x="6936524" y="212231"/>
                  <a:ext cx="5056512" cy="2487057"/>
                </a:xfrm>
                <a:custGeom>
                  <a:avLst/>
                  <a:gdLst>
                    <a:gd name="connsiteX0" fmla="*/ 2645053 w 5056512"/>
                    <a:gd name="connsiteY0" fmla="*/ 0 h 2487057"/>
                    <a:gd name="connsiteX1" fmla="*/ 5056512 w 5056512"/>
                    <a:gd name="connsiteY1" fmla="*/ 0 h 2487057"/>
                    <a:gd name="connsiteX2" fmla="*/ 5056512 w 5056512"/>
                    <a:gd name="connsiteY2" fmla="*/ 2487057 h 2487057"/>
                    <a:gd name="connsiteX3" fmla="*/ 2645053 w 5056512"/>
                    <a:gd name="connsiteY3" fmla="*/ 2487057 h 2487057"/>
                    <a:gd name="connsiteX4" fmla="*/ 2645053 w 5056512"/>
                    <a:gd name="connsiteY4" fmla="*/ 2487056 h 2487057"/>
                    <a:gd name="connsiteX5" fmla="*/ 1673796 w 5056512"/>
                    <a:gd name="connsiteY5" fmla="*/ 2487056 h 2487057"/>
                    <a:gd name="connsiteX6" fmla="*/ 0 w 5056512"/>
                    <a:gd name="connsiteY6" fmla="*/ 2487056 h 2487057"/>
                    <a:gd name="connsiteX7" fmla="*/ 0 w 5056512"/>
                    <a:gd name="connsiteY7" fmla="*/ 1372726 h 2487057"/>
                    <a:gd name="connsiteX8" fmla="*/ 1620036 w 5056512"/>
                    <a:gd name="connsiteY8" fmla="*/ 1372726 h 2487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56512" h="2487057">
                      <a:moveTo>
                        <a:pt x="2645053" y="0"/>
                      </a:moveTo>
                      <a:lnTo>
                        <a:pt x="5056512" y="0"/>
                      </a:lnTo>
                      <a:lnTo>
                        <a:pt x="5056512" y="2487057"/>
                      </a:lnTo>
                      <a:lnTo>
                        <a:pt x="2645053" y="2487057"/>
                      </a:lnTo>
                      <a:lnTo>
                        <a:pt x="2645053" y="2487056"/>
                      </a:lnTo>
                      <a:lnTo>
                        <a:pt x="1673796" y="2487056"/>
                      </a:lnTo>
                      <a:lnTo>
                        <a:pt x="0" y="2487056"/>
                      </a:lnTo>
                      <a:lnTo>
                        <a:pt x="0" y="1372726"/>
                      </a:lnTo>
                      <a:lnTo>
                        <a:pt x="1620036" y="1372726"/>
                      </a:lnTo>
                      <a:close/>
                    </a:path>
                  </a:pathLst>
                </a:cu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pic>
              <p:nvPicPr>
                <p:cNvPr id="58" name="Imagen 5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37" t="30253" r="26727" b="21701"/>
                <a:stretch>
                  <a:fillRect/>
                </a:stretch>
              </p:blipFill>
              <p:spPr>
                <a:xfrm>
                  <a:off x="5577153" y="1965377"/>
                  <a:ext cx="5056512" cy="2487057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7"/>
                <a:srcRect t="6920" b="14545"/>
                <a:stretch>
                  <a:fillRect/>
                </a:stretch>
              </p:blipFill>
              <p:spPr>
                <a:xfrm>
                  <a:off x="4217782" y="3704974"/>
                  <a:ext cx="5056512" cy="244293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7"/>
              <a:srcRect t="6920" b="14545"/>
              <a:stretch>
                <a:fillRect/>
              </a:stretch>
            </p:blipFill>
            <p:spPr>
              <a:xfrm>
                <a:off x="3728583" y="3974872"/>
                <a:ext cx="5056512" cy="244293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52" name="Imagen 51"/>
              <p:cNvPicPr>
                <a:picLocks noChangeAspect="1"/>
              </p:cNvPicPr>
              <p:nvPr/>
            </p:nvPicPr>
            <p:blipFill>
              <a:blip r:embed="rId7"/>
              <a:srcRect t="6920" b="14545"/>
              <a:stretch>
                <a:fillRect/>
              </a:stretch>
            </p:blipFill>
            <p:spPr>
              <a:xfrm>
                <a:off x="3239384" y="4396378"/>
                <a:ext cx="5056512" cy="244293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3" name="CuadroTexto 52"/>
              <p:cNvSpPr txBox="1"/>
              <p:nvPr/>
            </p:nvSpPr>
            <p:spPr>
              <a:xfrm>
                <a:off x="6149287" y="5345774"/>
                <a:ext cx="91082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7200" dirty="0" smtClean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</a:t>
                </a:r>
                <a:endParaRPr lang="es-CL" sz="7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4" name="CuadroTexto 53"/>
              <p:cNvSpPr txBox="1"/>
              <p:nvPr/>
            </p:nvSpPr>
            <p:spPr>
              <a:xfrm>
                <a:off x="8013730" y="4374645"/>
                <a:ext cx="7713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7200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</a:t>
                </a:r>
                <a:endParaRPr lang="es-CL" sz="7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5" name="CuadroTexto 54"/>
              <p:cNvSpPr txBox="1"/>
              <p:nvPr/>
            </p:nvSpPr>
            <p:spPr>
              <a:xfrm>
                <a:off x="7469499" y="4793801"/>
                <a:ext cx="7713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7200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</a:t>
                </a:r>
                <a:endParaRPr lang="es-CL" sz="7200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89" name="Grupo 88"/>
          <p:cNvGrpSpPr/>
          <p:nvPr/>
        </p:nvGrpSpPr>
        <p:grpSpPr>
          <a:xfrm rot="21031992">
            <a:off x="5858735" y="2119598"/>
            <a:ext cx="5633643" cy="3678653"/>
            <a:chOff x="9398289" y="-4771204"/>
            <a:chExt cx="5633643" cy="3678653"/>
          </a:xfrm>
        </p:grpSpPr>
        <p:sp>
          <p:nvSpPr>
            <p:cNvPr id="60" name="Rectángulo 59"/>
            <p:cNvSpPr/>
            <p:nvPr/>
          </p:nvSpPr>
          <p:spPr>
            <a:xfrm>
              <a:off x="9398289" y="-4771204"/>
              <a:ext cx="5587422" cy="3616573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62" name="Grupo 61"/>
            <p:cNvGrpSpPr/>
            <p:nvPr/>
          </p:nvGrpSpPr>
          <p:grpSpPr>
            <a:xfrm>
              <a:off x="9444510" y="-4709124"/>
              <a:ext cx="5587422" cy="3616573"/>
              <a:chOff x="1" y="1"/>
              <a:chExt cx="12192000" cy="6858000"/>
            </a:xfrm>
          </p:grpSpPr>
          <p:pic>
            <p:nvPicPr>
              <p:cNvPr id="63" name="Picture 4" descr="Machine learning, deep learning y PLN: ¿qué son? &lt; HP TECH TAKES /... -  HP.com Chil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1"/>
                <a:ext cx="12192000" cy="6858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4" name="Grupo 63"/>
              <p:cNvGrpSpPr/>
              <p:nvPr/>
            </p:nvGrpSpPr>
            <p:grpSpPr>
              <a:xfrm>
                <a:off x="8313118" y="391033"/>
                <a:ext cx="3270739" cy="1207479"/>
                <a:chOff x="6248145" y="604375"/>
                <a:chExt cx="4519246" cy="1858109"/>
              </a:xfrm>
            </p:grpSpPr>
            <p:sp>
              <p:nvSpPr>
                <p:cNvPr id="68" name="Rectángulo 67"/>
                <p:cNvSpPr/>
                <p:nvPr/>
              </p:nvSpPr>
              <p:spPr>
                <a:xfrm>
                  <a:off x="6248145" y="879871"/>
                  <a:ext cx="4519246" cy="1582613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69" name="Rectángulo 68"/>
                <p:cNvSpPr/>
                <p:nvPr/>
              </p:nvSpPr>
              <p:spPr>
                <a:xfrm>
                  <a:off x="8035914" y="604375"/>
                  <a:ext cx="943708" cy="275492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  <p:pic>
            <p:nvPicPr>
              <p:cNvPr id="65" name="Imagen 64"/>
              <p:cNvPicPr>
                <a:picLocks noChangeAspect="1"/>
              </p:cNvPicPr>
              <p:nvPr/>
            </p:nvPicPr>
            <p:blipFill>
              <a:blip r:embed="rId8"/>
              <a:srcRect l="16160" t="23104" r="35670" b="50227"/>
              <a:stretch>
                <a:fillRect/>
              </a:stretch>
            </p:blipFill>
            <p:spPr>
              <a:xfrm>
                <a:off x="7088127" y="1742841"/>
                <a:ext cx="3270739" cy="120747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6" name="Imagen 65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73" r="42241" b="50797"/>
              <a:stretch/>
            </p:blipFill>
            <p:spPr>
              <a:xfrm>
                <a:off x="5081953" y="2346579"/>
                <a:ext cx="3305909" cy="212649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7" name="Imagen 6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5320" y="4028808"/>
                <a:ext cx="4186680" cy="279084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grpSp>
        <p:nvGrpSpPr>
          <p:cNvPr id="93" name="Grupo 92"/>
          <p:cNvGrpSpPr/>
          <p:nvPr/>
        </p:nvGrpSpPr>
        <p:grpSpPr>
          <a:xfrm rot="21031992">
            <a:off x="-622484" y="3221899"/>
            <a:ext cx="5600676" cy="3799080"/>
            <a:chOff x="-5230619" y="2435985"/>
            <a:chExt cx="5600676" cy="3799080"/>
          </a:xfrm>
        </p:grpSpPr>
        <p:sp>
          <p:nvSpPr>
            <p:cNvPr id="35" name="Rectángulo 34"/>
            <p:cNvSpPr/>
            <p:nvPr/>
          </p:nvSpPr>
          <p:spPr>
            <a:xfrm>
              <a:off x="-5230619" y="2435985"/>
              <a:ext cx="5587422" cy="3616573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39" name="Grupo 38"/>
            <p:cNvGrpSpPr/>
            <p:nvPr/>
          </p:nvGrpSpPr>
          <p:grpSpPr>
            <a:xfrm>
              <a:off x="-5217365" y="2498805"/>
              <a:ext cx="5587422" cy="3736260"/>
              <a:chOff x="0" y="-1"/>
              <a:chExt cx="12959378" cy="7035500"/>
            </a:xfrm>
          </p:grpSpPr>
          <p:pic>
            <p:nvPicPr>
              <p:cNvPr id="40" name="Imagen 39"/>
              <p:cNvPicPr>
                <a:picLocks noChangeAspect="1"/>
              </p:cNvPicPr>
              <p:nvPr/>
            </p:nvPicPr>
            <p:blipFill rotWithShape="1">
              <a:blip r:embed="rId11"/>
              <a:srcRect b="3486"/>
              <a:stretch/>
            </p:blipFill>
            <p:spPr>
              <a:xfrm>
                <a:off x="0" y="-1"/>
                <a:ext cx="12959378" cy="70355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4091"/>
                <a:ext cx="6228677" cy="207664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1235" y="4784306"/>
                <a:ext cx="6465239" cy="215551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9516" y="64090"/>
                <a:ext cx="6228678" cy="207664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68" y="4701012"/>
                <a:ext cx="5596339" cy="223880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grpSp>
        <p:nvGrpSpPr>
          <p:cNvPr id="87" name="Grupo 86"/>
          <p:cNvGrpSpPr/>
          <p:nvPr/>
        </p:nvGrpSpPr>
        <p:grpSpPr>
          <a:xfrm rot="21031992">
            <a:off x="2165902" y="3345068"/>
            <a:ext cx="5587422" cy="3616573"/>
            <a:chOff x="-5979670" y="-3616573"/>
            <a:chExt cx="5587422" cy="3616573"/>
          </a:xfrm>
        </p:grpSpPr>
        <p:sp>
          <p:nvSpPr>
            <p:cNvPr id="78" name="Rectángulo 77"/>
            <p:cNvSpPr/>
            <p:nvPr/>
          </p:nvSpPr>
          <p:spPr>
            <a:xfrm>
              <a:off x="-5979670" y="-3616573"/>
              <a:ext cx="5587422" cy="3616573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79" name="Grupo 78"/>
            <p:cNvGrpSpPr/>
            <p:nvPr/>
          </p:nvGrpSpPr>
          <p:grpSpPr>
            <a:xfrm>
              <a:off x="-5823631" y="-3284964"/>
              <a:ext cx="4909525" cy="3044565"/>
              <a:chOff x="-1675024" y="704578"/>
              <a:chExt cx="12261326" cy="6039325"/>
            </a:xfrm>
          </p:grpSpPr>
          <p:pic>
            <p:nvPicPr>
              <p:cNvPr id="80" name="Imagen 79" descr="Forma&#10;&#10;Descripción generada automáticamente con confianza baja">
                <a:extLst>
                  <a:ext uri="{FF2B5EF4-FFF2-40B4-BE49-F238E27FC236}">
                    <a16:creationId xmlns:a16="http://schemas.microsoft.com/office/drawing/2014/main" id="{6C05BFBF-F92E-59B2-63A2-8E0E09787A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551"/>
              <a:stretch/>
            </p:blipFill>
            <p:spPr>
              <a:xfrm>
                <a:off x="2771200" y="704578"/>
                <a:ext cx="2773920" cy="2608136"/>
              </a:xfrm>
              <a:prstGeom prst="rect">
                <a:avLst/>
              </a:prstGeom>
            </p:spPr>
          </p:pic>
          <p:pic>
            <p:nvPicPr>
              <p:cNvPr id="81" name="Imagen 80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29" r="23163" b="22849"/>
              <a:stretch>
                <a:fillRect/>
              </a:stretch>
            </p:blipFill>
            <p:spPr>
              <a:xfrm>
                <a:off x="-1675024" y="2700854"/>
                <a:ext cx="7009432" cy="3363799"/>
              </a:xfrm>
              <a:custGeom>
                <a:avLst/>
                <a:gdLst>
                  <a:gd name="connsiteX0" fmla="*/ 141131 w 7009432"/>
                  <a:gd name="connsiteY0" fmla="*/ 0 h 3363799"/>
                  <a:gd name="connsiteX1" fmla="*/ 6868302 w 7009432"/>
                  <a:gd name="connsiteY1" fmla="*/ 0 h 3363799"/>
                  <a:gd name="connsiteX2" fmla="*/ 6907551 w 7009432"/>
                  <a:gd name="connsiteY2" fmla="*/ 47570 h 3363799"/>
                  <a:gd name="connsiteX3" fmla="*/ 7009432 w 7009432"/>
                  <a:gd name="connsiteY3" fmla="*/ 381108 h 3363799"/>
                  <a:gd name="connsiteX4" fmla="*/ 7009432 w 7009432"/>
                  <a:gd name="connsiteY4" fmla="*/ 2767247 h 3363799"/>
                  <a:gd name="connsiteX5" fmla="*/ 6412880 w 7009432"/>
                  <a:gd name="connsiteY5" fmla="*/ 3363799 h 3363799"/>
                  <a:gd name="connsiteX6" fmla="*/ 596552 w 7009432"/>
                  <a:gd name="connsiteY6" fmla="*/ 3363799 h 3363799"/>
                  <a:gd name="connsiteX7" fmla="*/ 0 w 7009432"/>
                  <a:gd name="connsiteY7" fmla="*/ 2767247 h 3363799"/>
                  <a:gd name="connsiteX8" fmla="*/ 0 w 7009432"/>
                  <a:gd name="connsiteY8" fmla="*/ 381108 h 3363799"/>
                  <a:gd name="connsiteX9" fmla="*/ 101882 w 7009432"/>
                  <a:gd name="connsiteY9" fmla="*/ 47570 h 336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09432" h="3363799">
                    <a:moveTo>
                      <a:pt x="141131" y="0"/>
                    </a:moveTo>
                    <a:lnTo>
                      <a:pt x="6868302" y="0"/>
                    </a:lnTo>
                    <a:lnTo>
                      <a:pt x="6907551" y="47570"/>
                    </a:lnTo>
                    <a:cubicBezTo>
                      <a:pt x="6971873" y="142780"/>
                      <a:pt x="7009432" y="257558"/>
                      <a:pt x="7009432" y="381108"/>
                    </a:cubicBezTo>
                    <a:lnTo>
                      <a:pt x="7009432" y="2767247"/>
                    </a:lnTo>
                    <a:cubicBezTo>
                      <a:pt x="7009432" y="3096714"/>
                      <a:pt x="6742347" y="3363799"/>
                      <a:pt x="6412880" y="3363799"/>
                    </a:cubicBezTo>
                    <a:lnTo>
                      <a:pt x="596552" y="3363799"/>
                    </a:lnTo>
                    <a:cubicBezTo>
                      <a:pt x="267085" y="3363799"/>
                      <a:pt x="0" y="3096714"/>
                      <a:pt x="0" y="2767247"/>
                    </a:cubicBezTo>
                    <a:lnTo>
                      <a:pt x="0" y="381108"/>
                    </a:lnTo>
                    <a:cubicBezTo>
                      <a:pt x="0" y="257558"/>
                      <a:pt x="37559" y="142780"/>
                      <a:pt x="101882" y="47570"/>
                    </a:cubicBezTo>
                    <a:close/>
                  </a:path>
                </a:pathLst>
              </a:custGeom>
            </p:spPr>
          </p:pic>
          <p:pic>
            <p:nvPicPr>
              <p:cNvPr id="82" name="Imagen 81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1" r="51072" b="46984"/>
              <a:stretch/>
            </p:blipFill>
            <p:spPr>
              <a:xfrm>
                <a:off x="6948276" y="3832332"/>
                <a:ext cx="3618213" cy="2911571"/>
              </a:xfrm>
              <a:prstGeom prst="rect">
                <a:avLst/>
              </a:prstGeom>
            </p:spPr>
          </p:pic>
          <p:pic>
            <p:nvPicPr>
              <p:cNvPr id="83" name="Imagen 82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0506" y="738389"/>
                <a:ext cx="3810008" cy="2540513"/>
              </a:xfrm>
              <a:prstGeom prst="rect">
                <a:avLst/>
              </a:prstGeom>
            </p:spPr>
          </p:pic>
          <p:cxnSp>
            <p:nvCxnSpPr>
              <p:cNvPr id="84" name="Conector angular 83"/>
              <p:cNvCxnSpPr/>
              <p:nvPr/>
            </p:nvCxnSpPr>
            <p:spPr>
              <a:xfrm flipV="1">
                <a:off x="934146" y="2121031"/>
                <a:ext cx="1791093" cy="895547"/>
              </a:xfrm>
              <a:prstGeom prst="bentConnector3">
                <a:avLst>
                  <a:gd name="adj1" fmla="val -526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Conector angular 84"/>
              <p:cNvCxnSpPr/>
              <p:nvPr/>
            </p:nvCxnSpPr>
            <p:spPr>
              <a:xfrm rot="16200000" flipH="1">
                <a:off x="9434704" y="2575045"/>
                <a:ext cx="1605612" cy="697584"/>
              </a:xfrm>
              <a:prstGeom prst="bentConnector3">
                <a:avLst>
                  <a:gd name="adj1" fmla="val 95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Conector angular 85"/>
              <p:cNvCxnSpPr/>
              <p:nvPr/>
            </p:nvCxnSpPr>
            <p:spPr>
              <a:xfrm>
                <a:off x="5764718" y="2121031"/>
                <a:ext cx="491196" cy="1"/>
              </a:xfrm>
              <a:prstGeom prst="bentConnector3">
                <a:avLst>
                  <a:gd name="adj1" fmla="val 50000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upo 91"/>
          <p:cNvGrpSpPr/>
          <p:nvPr/>
        </p:nvGrpSpPr>
        <p:grpSpPr>
          <a:xfrm rot="21031992">
            <a:off x="4673925" y="3391223"/>
            <a:ext cx="5623940" cy="3637644"/>
            <a:chOff x="-4974087" y="6548317"/>
            <a:chExt cx="5623940" cy="3637644"/>
          </a:xfrm>
        </p:grpSpPr>
        <p:sp>
          <p:nvSpPr>
            <p:cNvPr id="36" name="Rectángulo 35"/>
            <p:cNvSpPr/>
            <p:nvPr/>
          </p:nvSpPr>
          <p:spPr>
            <a:xfrm>
              <a:off x="-4974087" y="6548317"/>
              <a:ext cx="5587422" cy="3616573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45" name="Grupo 44"/>
            <p:cNvGrpSpPr/>
            <p:nvPr/>
          </p:nvGrpSpPr>
          <p:grpSpPr>
            <a:xfrm>
              <a:off x="-4937569" y="6568330"/>
              <a:ext cx="5587422" cy="3617631"/>
              <a:chOff x="-21516" y="225910"/>
              <a:chExt cx="12199172" cy="6637469"/>
            </a:xfrm>
          </p:grpSpPr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9178" y="225910"/>
                <a:ext cx="6111922" cy="407420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7" name="Imagen 46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00" b="33800"/>
              <a:stretch/>
            </p:blipFill>
            <p:spPr>
              <a:xfrm>
                <a:off x="-21516" y="3017018"/>
                <a:ext cx="6339839" cy="383560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412" b="16054"/>
              <a:stretch/>
            </p:blipFill>
            <p:spPr>
              <a:xfrm>
                <a:off x="4668819" y="3132290"/>
                <a:ext cx="7508837" cy="373108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grpSp>
        <p:nvGrpSpPr>
          <p:cNvPr id="90" name="Grupo 89"/>
          <p:cNvGrpSpPr/>
          <p:nvPr/>
        </p:nvGrpSpPr>
        <p:grpSpPr>
          <a:xfrm rot="21031992">
            <a:off x="7574397" y="3917654"/>
            <a:ext cx="5636744" cy="3616573"/>
            <a:chOff x="13503068" y="498041"/>
            <a:chExt cx="5636744" cy="3616573"/>
          </a:xfrm>
        </p:grpSpPr>
        <p:sp>
          <p:nvSpPr>
            <p:cNvPr id="76" name="Rectángulo 75"/>
            <p:cNvSpPr/>
            <p:nvPr/>
          </p:nvSpPr>
          <p:spPr>
            <a:xfrm>
              <a:off x="13503068" y="498041"/>
              <a:ext cx="5587422" cy="3616573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grpSp>
          <p:nvGrpSpPr>
            <p:cNvPr id="70" name="Grupo 69"/>
            <p:cNvGrpSpPr/>
            <p:nvPr/>
          </p:nvGrpSpPr>
          <p:grpSpPr>
            <a:xfrm>
              <a:off x="13516322" y="498041"/>
              <a:ext cx="5623490" cy="3616573"/>
              <a:chOff x="0" y="0"/>
              <a:chExt cx="12668421" cy="6858000"/>
            </a:xfrm>
          </p:grpSpPr>
          <p:pic>
            <p:nvPicPr>
              <p:cNvPr id="71" name="Imagen 70"/>
              <p:cNvPicPr>
                <a:picLocks noChangeAspect="1"/>
              </p:cNvPicPr>
              <p:nvPr/>
            </p:nvPicPr>
            <p:blipFill rotWithShape="1">
              <a:blip r:embed="rId22"/>
              <a:srcRect b="3761"/>
              <a:stretch/>
            </p:blipFill>
            <p:spPr>
              <a:xfrm>
                <a:off x="0" y="0"/>
                <a:ext cx="12668421" cy="6858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72" name="Imagen 71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20562" y="1773841"/>
                <a:ext cx="3426079" cy="256955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73" name="Imagen 72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54960" y="3970815"/>
                <a:ext cx="3237040" cy="242778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74" name="Imagen 73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61982" y="0"/>
                <a:ext cx="3718403" cy="247943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75" name="Imagen 74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50018" y="0"/>
                <a:ext cx="3718403" cy="247943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33158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/>
          <p:cNvGrpSpPr/>
          <p:nvPr/>
        </p:nvGrpSpPr>
        <p:grpSpPr>
          <a:xfrm>
            <a:off x="-1675024" y="704578"/>
            <a:ext cx="13564644" cy="5933636"/>
            <a:chOff x="-1675024" y="704578"/>
            <a:chExt cx="13564644" cy="5933636"/>
          </a:xfrm>
        </p:grpSpPr>
        <p:pic>
          <p:nvPicPr>
            <p:cNvPr id="4" name="Imagen 3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6C05BFBF-F92E-59B2-63A2-8E0E09787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51"/>
            <a:stretch/>
          </p:blipFill>
          <p:spPr>
            <a:xfrm>
              <a:off x="2771200" y="704578"/>
              <a:ext cx="2773920" cy="260813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9" r="23163" b="22849"/>
            <a:stretch>
              <a:fillRect/>
            </a:stretch>
          </p:blipFill>
          <p:spPr>
            <a:xfrm>
              <a:off x="-1675024" y="2700854"/>
              <a:ext cx="7009432" cy="3363799"/>
            </a:xfrm>
            <a:custGeom>
              <a:avLst/>
              <a:gdLst>
                <a:gd name="connsiteX0" fmla="*/ 141131 w 7009432"/>
                <a:gd name="connsiteY0" fmla="*/ 0 h 3363799"/>
                <a:gd name="connsiteX1" fmla="*/ 6868302 w 7009432"/>
                <a:gd name="connsiteY1" fmla="*/ 0 h 3363799"/>
                <a:gd name="connsiteX2" fmla="*/ 6907551 w 7009432"/>
                <a:gd name="connsiteY2" fmla="*/ 47570 h 3363799"/>
                <a:gd name="connsiteX3" fmla="*/ 7009432 w 7009432"/>
                <a:gd name="connsiteY3" fmla="*/ 381108 h 3363799"/>
                <a:gd name="connsiteX4" fmla="*/ 7009432 w 7009432"/>
                <a:gd name="connsiteY4" fmla="*/ 2767247 h 3363799"/>
                <a:gd name="connsiteX5" fmla="*/ 6412880 w 7009432"/>
                <a:gd name="connsiteY5" fmla="*/ 3363799 h 3363799"/>
                <a:gd name="connsiteX6" fmla="*/ 596552 w 7009432"/>
                <a:gd name="connsiteY6" fmla="*/ 3363799 h 3363799"/>
                <a:gd name="connsiteX7" fmla="*/ 0 w 7009432"/>
                <a:gd name="connsiteY7" fmla="*/ 2767247 h 3363799"/>
                <a:gd name="connsiteX8" fmla="*/ 0 w 7009432"/>
                <a:gd name="connsiteY8" fmla="*/ 381108 h 3363799"/>
                <a:gd name="connsiteX9" fmla="*/ 101882 w 7009432"/>
                <a:gd name="connsiteY9" fmla="*/ 47570 h 336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09432" h="3363799">
                  <a:moveTo>
                    <a:pt x="141131" y="0"/>
                  </a:moveTo>
                  <a:lnTo>
                    <a:pt x="6868302" y="0"/>
                  </a:lnTo>
                  <a:lnTo>
                    <a:pt x="6907551" y="47570"/>
                  </a:lnTo>
                  <a:cubicBezTo>
                    <a:pt x="6971873" y="142780"/>
                    <a:pt x="7009432" y="257558"/>
                    <a:pt x="7009432" y="381108"/>
                  </a:cubicBezTo>
                  <a:lnTo>
                    <a:pt x="7009432" y="2767247"/>
                  </a:lnTo>
                  <a:cubicBezTo>
                    <a:pt x="7009432" y="3096714"/>
                    <a:pt x="6742347" y="3363799"/>
                    <a:pt x="6412880" y="3363799"/>
                  </a:cubicBezTo>
                  <a:lnTo>
                    <a:pt x="596552" y="3363799"/>
                  </a:lnTo>
                  <a:cubicBezTo>
                    <a:pt x="267085" y="3363799"/>
                    <a:pt x="0" y="3096714"/>
                    <a:pt x="0" y="2767247"/>
                  </a:cubicBezTo>
                  <a:lnTo>
                    <a:pt x="0" y="381108"/>
                  </a:lnTo>
                  <a:cubicBezTo>
                    <a:pt x="0" y="257558"/>
                    <a:pt x="37559" y="142780"/>
                    <a:pt x="101882" y="47570"/>
                  </a:cubicBezTo>
                  <a:close/>
                </a:path>
              </a:pathLst>
            </a:cu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1" r="51072" b="46984"/>
            <a:stretch/>
          </p:blipFill>
          <p:spPr>
            <a:xfrm>
              <a:off x="8271408" y="3726643"/>
              <a:ext cx="3618212" cy="2911571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506" y="738389"/>
              <a:ext cx="3810008" cy="2540513"/>
            </a:xfrm>
            <a:prstGeom prst="rect">
              <a:avLst/>
            </a:prstGeom>
          </p:spPr>
        </p:pic>
        <p:cxnSp>
          <p:nvCxnSpPr>
            <p:cNvPr id="16" name="Conector angular 15"/>
            <p:cNvCxnSpPr/>
            <p:nvPr/>
          </p:nvCxnSpPr>
          <p:spPr>
            <a:xfrm flipV="1">
              <a:off x="934146" y="2121031"/>
              <a:ext cx="1791093" cy="895547"/>
            </a:xfrm>
            <a:prstGeom prst="bentConnector3">
              <a:avLst>
                <a:gd name="adj1" fmla="val -526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angular 18"/>
            <p:cNvCxnSpPr/>
            <p:nvPr/>
          </p:nvCxnSpPr>
          <p:spPr>
            <a:xfrm rot="16200000" flipH="1">
              <a:off x="9434704" y="2575045"/>
              <a:ext cx="1605612" cy="697584"/>
            </a:xfrm>
            <a:prstGeom prst="bentConnector3">
              <a:avLst>
                <a:gd name="adj1" fmla="val 95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angular 22"/>
            <p:cNvCxnSpPr/>
            <p:nvPr/>
          </p:nvCxnSpPr>
          <p:spPr>
            <a:xfrm>
              <a:off x="5764718" y="2121031"/>
              <a:ext cx="491196" cy="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6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60961" y="792522"/>
            <a:ext cx="11189754" cy="5423563"/>
            <a:chOff x="60961" y="792522"/>
            <a:chExt cx="11189754" cy="542356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1" y="792522"/>
              <a:ext cx="7620016" cy="2540513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699" y="3675572"/>
              <a:ext cx="7620016" cy="2540513"/>
            </a:xfrm>
            <a:prstGeom prst="rect">
              <a:avLst/>
            </a:prstGeom>
          </p:spPr>
        </p:pic>
        <p:cxnSp>
          <p:nvCxnSpPr>
            <p:cNvPr id="6" name="Conector angular 5"/>
            <p:cNvCxnSpPr/>
            <p:nvPr/>
          </p:nvCxnSpPr>
          <p:spPr>
            <a:xfrm rot="16200000" flipH="1">
              <a:off x="7564415" y="2419552"/>
              <a:ext cx="1201313" cy="968189"/>
            </a:xfrm>
            <a:prstGeom prst="bentConnector3">
              <a:avLst>
                <a:gd name="adj1" fmla="val 748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angular 11"/>
            <p:cNvCxnSpPr/>
            <p:nvPr/>
          </p:nvCxnSpPr>
          <p:spPr>
            <a:xfrm rot="16200000" flipH="1">
              <a:off x="2327234" y="3792134"/>
              <a:ext cx="1201313" cy="968189"/>
            </a:xfrm>
            <a:prstGeom prst="bentConnector3">
              <a:avLst>
                <a:gd name="adj1" fmla="val 10014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73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580912" y="0"/>
            <a:ext cx="14727220" cy="6858000"/>
            <a:chOff x="580912" y="0"/>
            <a:chExt cx="14727220" cy="685800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/>
            <a:srcRect r="35932" b="16852"/>
            <a:stretch/>
          </p:blipFill>
          <p:spPr>
            <a:xfrm>
              <a:off x="6513159" y="0"/>
              <a:ext cx="8794973" cy="685800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53" y="3429000"/>
              <a:ext cx="7620016" cy="25405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53" y="534338"/>
              <a:ext cx="7620016" cy="25405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5" name="Conector angular 14"/>
            <p:cNvCxnSpPr/>
            <p:nvPr/>
          </p:nvCxnSpPr>
          <p:spPr>
            <a:xfrm rot="16200000" flipH="1">
              <a:off x="123712" y="3383280"/>
              <a:ext cx="1204856" cy="290455"/>
            </a:xfrm>
            <a:prstGeom prst="bentConnector3">
              <a:avLst>
                <a:gd name="adj1" fmla="val 10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2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959378" cy="7035501"/>
            <a:chOff x="0" y="0"/>
            <a:chExt cx="12959378" cy="7035501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/>
            <a:srcRect b="3486"/>
            <a:stretch/>
          </p:blipFill>
          <p:spPr>
            <a:xfrm>
              <a:off x="0" y="0"/>
              <a:ext cx="12959378" cy="7035501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091"/>
              <a:ext cx="6228677" cy="20766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235" y="4784306"/>
              <a:ext cx="6465239" cy="21555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516" y="64090"/>
              <a:ext cx="6228678" cy="20766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68" y="4701012"/>
              <a:ext cx="5596339" cy="22388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1949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21516" y="225910"/>
            <a:ext cx="12199172" cy="6637469"/>
            <a:chOff x="-21516" y="225910"/>
            <a:chExt cx="12199172" cy="6637469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9178" y="225910"/>
              <a:ext cx="6111922" cy="407420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00" b="33800"/>
            <a:stretch/>
          </p:blipFill>
          <p:spPr>
            <a:xfrm>
              <a:off x="-21516" y="3017018"/>
              <a:ext cx="6339839" cy="38356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12" b="16054"/>
            <a:stretch/>
          </p:blipFill>
          <p:spPr>
            <a:xfrm>
              <a:off x="4668819" y="3132290"/>
              <a:ext cx="7508837" cy="37310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245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63586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</p:txBody>
      </p:sp>
      <p:sp>
        <p:nvSpPr>
          <p:cNvPr id="3" name="CuadroTexto 2"/>
          <p:cNvSpPr txBox="1"/>
          <p:nvPr/>
        </p:nvSpPr>
        <p:spPr>
          <a:xfrm>
            <a:off x="563586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CL" dirty="0"/>
          </a:p>
        </p:txBody>
      </p:sp>
      <p:grpSp>
        <p:nvGrpSpPr>
          <p:cNvPr id="5" name="Grupo 4"/>
          <p:cNvGrpSpPr/>
          <p:nvPr/>
        </p:nvGrpSpPr>
        <p:grpSpPr>
          <a:xfrm>
            <a:off x="1" y="1"/>
            <a:ext cx="12192000" cy="6992949"/>
            <a:chOff x="1" y="1"/>
            <a:chExt cx="12192000" cy="6992949"/>
          </a:xfrm>
        </p:grpSpPr>
        <p:grpSp>
          <p:nvGrpSpPr>
            <p:cNvPr id="28" name="Grupo 27"/>
            <p:cNvGrpSpPr/>
            <p:nvPr/>
          </p:nvGrpSpPr>
          <p:grpSpPr>
            <a:xfrm>
              <a:off x="1" y="1"/>
              <a:ext cx="12192000" cy="6858000"/>
              <a:chOff x="1" y="1"/>
              <a:chExt cx="12192000" cy="6858000"/>
            </a:xfrm>
          </p:grpSpPr>
          <p:pic>
            <p:nvPicPr>
              <p:cNvPr id="1028" name="Picture 4" descr="Machine learning, deep learning y PLN: ¿qué son? &lt; HP TECH TAKES /... -  HP.com Chil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" y="1"/>
                <a:ext cx="12192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Forma libre 29"/>
              <p:cNvSpPr/>
              <p:nvPr/>
            </p:nvSpPr>
            <p:spPr>
              <a:xfrm>
                <a:off x="6936524" y="212231"/>
                <a:ext cx="5056512" cy="2487057"/>
              </a:xfrm>
              <a:custGeom>
                <a:avLst/>
                <a:gdLst>
                  <a:gd name="connsiteX0" fmla="*/ 2645053 w 5056512"/>
                  <a:gd name="connsiteY0" fmla="*/ 0 h 2487057"/>
                  <a:gd name="connsiteX1" fmla="*/ 5056512 w 5056512"/>
                  <a:gd name="connsiteY1" fmla="*/ 0 h 2487057"/>
                  <a:gd name="connsiteX2" fmla="*/ 5056512 w 5056512"/>
                  <a:gd name="connsiteY2" fmla="*/ 2487057 h 2487057"/>
                  <a:gd name="connsiteX3" fmla="*/ 2645053 w 5056512"/>
                  <a:gd name="connsiteY3" fmla="*/ 2487057 h 2487057"/>
                  <a:gd name="connsiteX4" fmla="*/ 2645053 w 5056512"/>
                  <a:gd name="connsiteY4" fmla="*/ 2487056 h 2487057"/>
                  <a:gd name="connsiteX5" fmla="*/ 1673796 w 5056512"/>
                  <a:gd name="connsiteY5" fmla="*/ 2487056 h 2487057"/>
                  <a:gd name="connsiteX6" fmla="*/ 0 w 5056512"/>
                  <a:gd name="connsiteY6" fmla="*/ 2487056 h 2487057"/>
                  <a:gd name="connsiteX7" fmla="*/ 0 w 5056512"/>
                  <a:gd name="connsiteY7" fmla="*/ 1372726 h 2487057"/>
                  <a:gd name="connsiteX8" fmla="*/ 1620036 w 5056512"/>
                  <a:gd name="connsiteY8" fmla="*/ 1372726 h 248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6512" h="2487057">
                    <a:moveTo>
                      <a:pt x="2645053" y="0"/>
                    </a:moveTo>
                    <a:lnTo>
                      <a:pt x="5056512" y="0"/>
                    </a:lnTo>
                    <a:lnTo>
                      <a:pt x="5056512" y="2487057"/>
                    </a:lnTo>
                    <a:lnTo>
                      <a:pt x="2645053" y="2487057"/>
                    </a:lnTo>
                    <a:lnTo>
                      <a:pt x="2645053" y="2487056"/>
                    </a:lnTo>
                    <a:lnTo>
                      <a:pt x="1673796" y="2487056"/>
                    </a:lnTo>
                    <a:lnTo>
                      <a:pt x="0" y="2487056"/>
                    </a:lnTo>
                    <a:lnTo>
                      <a:pt x="0" y="1372726"/>
                    </a:lnTo>
                    <a:lnTo>
                      <a:pt x="1620036" y="1372726"/>
                    </a:lnTo>
                    <a:close/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37" t="30253" r="26727" b="21701"/>
              <a:stretch>
                <a:fillRect/>
              </a:stretch>
            </p:blipFill>
            <p:spPr>
              <a:xfrm>
                <a:off x="5577153" y="1965377"/>
                <a:ext cx="5056512" cy="2487057"/>
              </a:xfrm>
              <a:custGeom>
                <a:avLst/>
                <a:gdLst>
                  <a:gd name="connsiteX0" fmla="*/ 3359774 w 6422835"/>
                  <a:gd name="connsiteY0" fmla="*/ 0 h 3159086"/>
                  <a:gd name="connsiteX1" fmla="*/ 3359774 w 6422835"/>
                  <a:gd name="connsiteY1" fmla="*/ 0 h 3159086"/>
                  <a:gd name="connsiteX2" fmla="*/ 6422835 w 6422835"/>
                  <a:gd name="connsiteY2" fmla="*/ 0 h 3159086"/>
                  <a:gd name="connsiteX3" fmla="*/ 6422835 w 6422835"/>
                  <a:gd name="connsiteY3" fmla="*/ 3159086 h 3159086"/>
                  <a:gd name="connsiteX4" fmla="*/ 3359774 w 6422835"/>
                  <a:gd name="connsiteY4" fmla="*/ 3159086 h 3159086"/>
                  <a:gd name="connsiteX5" fmla="*/ 3359774 w 6422835"/>
                  <a:gd name="connsiteY5" fmla="*/ 3159085 h 3159086"/>
                  <a:gd name="connsiteX6" fmla="*/ 2126072 w 6422835"/>
                  <a:gd name="connsiteY6" fmla="*/ 3159085 h 3159086"/>
                  <a:gd name="connsiteX7" fmla="*/ 0 w 6422835"/>
                  <a:gd name="connsiteY7" fmla="*/ 3159085 h 3159086"/>
                  <a:gd name="connsiteX8" fmla="*/ 0 w 6422835"/>
                  <a:gd name="connsiteY8" fmla="*/ 1743651 h 3159086"/>
                  <a:gd name="connsiteX9" fmla="*/ 2057787 w 6422835"/>
                  <a:gd name="connsiteY9" fmla="*/ 1743651 h 3159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22835" h="3159086">
                    <a:moveTo>
                      <a:pt x="3359774" y="0"/>
                    </a:moveTo>
                    <a:lnTo>
                      <a:pt x="3359774" y="0"/>
                    </a:lnTo>
                    <a:lnTo>
                      <a:pt x="6422835" y="0"/>
                    </a:lnTo>
                    <a:lnTo>
                      <a:pt x="6422835" y="3159086"/>
                    </a:lnTo>
                    <a:lnTo>
                      <a:pt x="3359774" y="3159086"/>
                    </a:lnTo>
                    <a:lnTo>
                      <a:pt x="3359774" y="3159085"/>
                    </a:lnTo>
                    <a:lnTo>
                      <a:pt x="2126072" y="3159085"/>
                    </a:lnTo>
                    <a:lnTo>
                      <a:pt x="0" y="3159085"/>
                    </a:lnTo>
                    <a:lnTo>
                      <a:pt x="0" y="1743651"/>
                    </a:lnTo>
                    <a:lnTo>
                      <a:pt x="2057787" y="1743651"/>
                    </a:lnTo>
                    <a:close/>
                  </a:path>
                </a:pathLst>
              </a:custGeom>
              <a:ln w="28575">
                <a:solidFill>
                  <a:schemeClr val="tx1"/>
                </a:solidFill>
              </a:ln>
            </p:spPr>
          </p:pic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4"/>
              <a:srcRect t="6920" b="14545"/>
              <a:stretch>
                <a:fillRect/>
              </a:stretch>
            </p:blipFill>
            <p:spPr>
              <a:xfrm>
                <a:off x="4217782" y="3704974"/>
                <a:ext cx="5056512" cy="2442938"/>
              </a:xfrm>
              <a:custGeom>
                <a:avLst/>
                <a:gdLst>
                  <a:gd name="connsiteX0" fmla="*/ 6822916 w 10420350"/>
                  <a:gd name="connsiteY0" fmla="*/ 0 h 5034353"/>
                  <a:gd name="connsiteX1" fmla="*/ 6822916 w 10420350"/>
                  <a:gd name="connsiteY1" fmla="*/ 1 h 5034353"/>
                  <a:gd name="connsiteX2" fmla="*/ 10420350 w 10420350"/>
                  <a:gd name="connsiteY2" fmla="*/ 1 h 5034353"/>
                  <a:gd name="connsiteX3" fmla="*/ 10420350 w 10420350"/>
                  <a:gd name="connsiteY3" fmla="*/ 5034353 h 5034353"/>
                  <a:gd name="connsiteX4" fmla="*/ 6822916 w 10420350"/>
                  <a:gd name="connsiteY4" fmla="*/ 5034353 h 5034353"/>
                  <a:gd name="connsiteX5" fmla="*/ 6822916 w 10420350"/>
                  <a:gd name="connsiteY5" fmla="*/ 5034352 h 5034353"/>
                  <a:gd name="connsiteX6" fmla="*/ 4215822 w 10420350"/>
                  <a:gd name="connsiteY6" fmla="*/ 5034352 h 5034353"/>
                  <a:gd name="connsiteX7" fmla="*/ 0 w 10420350"/>
                  <a:gd name="connsiteY7" fmla="*/ 5034352 h 5034353"/>
                  <a:gd name="connsiteX8" fmla="*/ 0 w 10420350"/>
                  <a:gd name="connsiteY8" fmla="*/ 2778701 h 5034353"/>
                  <a:gd name="connsiteX9" fmla="*/ 4071520 w 10420350"/>
                  <a:gd name="connsiteY9" fmla="*/ 2778701 h 503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20350" h="5034353">
                    <a:moveTo>
                      <a:pt x="6822916" y="0"/>
                    </a:moveTo>
                    <a:lnTo>
                      <a:pt x="6822916" y="1"/>
                    </a:lnTo>
                    <a:lnTo>
                      <a:pt x="10420350" y="1"/>
                    </a:lnTo>
                    <a:lnTo>
                      <a:pt x="10420350" y="5034353"/>
                    </a:lnTo>
                    <a:lnTo>
                      <a:pt x="6822916" y="5034353"/>
                    </a:lnTo>
                    <a:lnTo>
                      <a:pt x="6822916" y="5034352"/>
                    </a:lnTo>
                    <a:lnTo>
                      <a:pt x="4215822" y="5034352"/>
                    </a:lnTo>
                    <a:lnTo>
                      <a:pt x="0" y="5034352"/>
                    </a:lnTo>
                    <a:lnTo>
                      <a:pt x="0" y="2778701"/>
                    </a:lnTo>
                    <a:lnTo>
                      <a:pt x="4071520" y="2778701"/>
                    </a:lnTo>
                    <a:close/>
                  </a:path>
                </a:pathLst>
              </a:custGeom>
            </p:spPr>
          </p:pic>
        </p:grp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rcRect t="6920" b="14545"/>
            <a:stretch>
              <a:fillRect/>
            </a:stretch>
          </p:blipFill>
          <p:spPr>
            <a:xfrm>
              <a:off x="3728583" y="3974872"/>
              <a:ext cx="5056512" cy="2442938"/>
            </a:xfrm>
            <a:custGeom>
              <a:avLst/>
              <a:gdLst>
                <a:gd name="connsiteX0" fmla="*/ 6822916 w 10420350"/>
                <a:gd name="connsiteY0" fmla="*/ 0 h 5034353"/>
                <a:gd name="connsiteX1" fmla="*/ 6822916 w 10420350"/>
                <a:gd name="connsiteY1" fmla="*/ 1 h 5034353"/>
                <a:gd name="connsiteX2" fmla="*/ 10420350 w 10420350"/>
                <a:gd name="connsiteY2" fmla="*/ 1 h 5034353"/>
                <a:gd name="connsiteX3" fmla="*/ 10420350 w 10420350"/>
                <a:gd name="connsiteY3" fmla="*/ 5034353 h 5034353"/>
                <a:gd name="connsiteX4" fmla="*/ 6822916 w 10420350"/>
                <a:gd name="connsiteY4" fmla="*/ 5034353 h 5034353"/>
                <a:gd name="connsiteX5" fmla="*/ 6822916 w 10420350"/>
                <a:gd name="connsiteY5" fmla="*/ 5034352 h 5034353"/>
                <a:gd name="connsiteX6" fmla="*/ 4215822 w 10420350"/>
                <a:gd name="connsiteY6" fmla="*/ 5034352 h 5034353"/>
                <a:gd name="connsiteX7" fmla="*/ 0 w 10420350"/>
                <a:gd name="connsiteY7" fmla="*/ 5034352 h 5034353"/>
                <a:gd name="connsiteX8" fmla="*/ 0 w 10420350"/>
                <a:gd name="connsiteY8" fmla="*/ 2778701 h 5034353"/>
                <a:gd name="connsiteX9" fmla="*/ 4071520 w 10420350"/>
                <a:gd name="connsiteY9" fmla="*/ 2778701 h 503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0350" h="5034353">
                  <a:moveTo>
                    <a:pt x="6822916" y="0"/>
                  </a:moveTo>
                  <a:lnTo>
                    <a:pt x="6822916" y="1"/>
                  </a:lnTo>
                  <a:lnTo>
                    <a:pt x="10420350" y="1"/>
                  </a:lnTo>
                  <a:lnTo>
                    <a:pt x="10420350" y="5034353"/>
                  </a:lnTo>
                  <a:lnTo>
                    <a:pt x="6822916" y="5034353"/>
                  </a:lnTo>
                  <a:lnTo>
                    <a:pt x="6822916" y="5034352"/>
                  </a:lnTo>
                  <a:lnTo>
                    <a:pt x="4215822" y="5034352"/>
                  </a:lnTo>
                  <a:lnTo>
                    <a:pt x="0" y="5034352"/>
                  </a:lnTo>
                  <a:lnTo>
                    <a:pt x="0" y="2778701"/>
                  </a:lnTo>
                  <a:lnTo>
                    <a:pt x="4071520" y="2778701"/>
                  </a:lnTo>
                  <a:close/>
                </a:path>
              </a:pathLst>
            </a:cu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rcRect t="6920" b="14545"/>
            <a:stretch>
              <a:fillRect/>
            </a:stretch>
          </p:blipFill>
          <p:spPr>
            <a:xfrm>
              <a:off x="3239384" y="4396378"/>
              <a:ext cx="5056512" cy="2442938"/>
            </a:xfrm>
            <a:custGeom>
              <a:avLst/>
              <a:gdLst>
                <a:gd name="connsiteX0" fmla="*/ 6822916 w 10420350"/>
                <a:gd name="connsiteY0" fmla="*/ 0 h 5034353"/>
                <a:gd name="connsiteX1" fmla="*/ 6822916 w 10420350"/>
                <a:gd name="connsiteY1" fmla="*/ 1 h 5034353"/>
                <a:gd name="connsiteX2" fmla="*/ 10420350 w 10420350"/>
                <a:gd name="connsiteY2" fmla="*/ 1 h 5034353"/>
                <a:gd name="connsiteX3" fmla="*/ 10420350 w 10420350"/>
                <a:gd name="connsiteY3" fmla="*/ 5034353 h 5034353"/>
                <a:gd name="connsiteX4" fmla="*/ 6822916 w 10420350"/>
                <a:gd name="connsiteY4" fmla="*/ 5034353 h 5034353"/>
                <a:gd name="connsiteX5" fmla="*/ 6822916 w 10420350"/>
                <a:gd name="connsiteY5" fmla="*/ 5034352 h 5034353"/>
                <a:gd name="connsiteX6" fmla="*/ 4215822 w 10420350"/>
                <a:gd name="connsiteY6" fmla="*/ 5034352 h 5034353"/>
                <a:gd name="connsiteX7" fmla="*/ 0 w 10420350"/>
                <a:gd name="connsiteY7" fmla="*/ 5034352 h 5034353"/>
                <a:gd name="connsiteX8" fmla="*/ 0 w 10420350"/>
                <a:gd name="connsiteY8" fmla="*/ 2778701 h 5034353"/>
                <a:gd name="connsiteX9" fmla="*/ 4071520 w 10420350"/>
                <a:gd name="connsiteY9" fmla="*/ 2778701 h 503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0350" h="5034353">
                  <a:moveTo>
                    <a:pt x="6822916" y="0"/>
                  </a:moveTo>
                  <a:lnTo>
                    <a:pt x="6822916" y="1"/>
                  </a:lnTo>
                  <a:lnTo>
                    <a:pt x="10420350" y="1"/>
                  </a:lnTo>
                  <a:lnTo>
                    <a:pt x="10420350" y="5034353"/>
                  </a:lnTo>
                  <a:lnTo>
                    <a:pt x="6822916" y="5034353"/>
                  </a:lnTo>
                  <a:lnTo>
                    <a:pt x="6822916" y="5034352"/>
                  </a:lnTo>
                  <a:lnTo>
                    <a:pt x="4215822" y="5034352"/>
                  </a:lnTo>
                  <a:lnTo>
                    <a:pt x="0" y="5034352"/>
                  </a:lnTo>
                  <a:lnTo>
                    <a:pt x="0" y="2778701"/>
                  </a:lnTo>
                  <a:lnTo>
                    <a:pt x="4071520" y="2778701"/>
                  </a:lnTo>
                  <a:close/>
                </a:path>
              </a:pathLst>
            </a:custGeom>
          </p:spPr>
        </p:pic>
        <p:sp>
          <p:nvSpPr>
            <p:cNvPr id="4" name="CuadroTexto 3"/>
            <p:cNvSpPr txBox="1"/>
            <p:nvPr/>
          </p:nvSpPr>
          <p:spPr>
            <a:xfrm>
              <a:off x="7385069" y="5792621"/>
              <a:ext cx="9108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7200" dirty="0" smtClean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s-CL" sz="7200" dirty="0">
                <a:solidFill>
                  <a:srgbClr val="00B05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8693415" y="4991702"/>
              <a:ext cx="77136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7200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s-CL" sz="7200" dirty="0">
                <a:solidFill>
                  <a:srgbClr val="FF000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8199285" y="5403758"/>
              <a:ext cx="77136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7200" dirty="0" smtClean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s-CL" sz="7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5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1" y="1"/>
            <a:ext cx="12192000" cy="6858000"/>
            <a:chOff x="1" y="1"/>
            <a:chExt cx="12192000" cy="6858000"/>
          </a:xfrm>
        </p:grpSpPr>
        <p:pic>
          <p:nvPicPr>
            <p:cNvPr id="4" name="Picture 4" descr="Machine learning, deep learning y PLN: ¿qué son? &lt; HP TECH TAKES /... -  HP.com Chil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upo 7"/>
            <p:cNvGrpSpPr/>
            <p:nvPr/>
          </p:nvGrpSpPr>
          <p:grpSpPr>
            <a:xfrm>
              <a:off x="8881758" y="356338"/>
              <a:ext cx="3270739" cy="1207477"/>
              <a:chOff x="7033846" y="550985"/>
              <a:chExt cx="4519246" cy="1858107"/>
            </a:xfrm>
          </p:grpSpPr>
          <p:sp>
            <p:nvSpPr>
              <p:cNvPr id="6" name="Rectángulo 5"/>
              <p:cNvSpPr/>
              <p:nvPr/>
            </p:nvSpPr>
            <p:spPr>
              <a:xfrm>
                <a:off x="7033846" y="826477"/>
                <a:ext cx="4519246" cy="1582615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8821615" y="550985"/>
                <a:ext cx="943707" cy="275492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/>
            <a:srcRect l="16160" t="23104" r="35670" b="50227"/>
            <a:stretch>
              <a:fillRect/>
            </a:stretch>
          </p:blipFill>
          <p:spPr>
            <a:xfrm>
              <a:off x="7088127" y="1742841"/>
              <a:ext cx="3270739" cy="1207477"/>
            </a:xfrm>
            <a:custGeom>
              <a:avLst/>
              <a:gdLst>
                <a:gd name="connsiteX0" fmla="*/ 1293872 w 3270739"/>
                <a:gd name="connsiteY0" fmla="*/ 0 h 1207477"/>
                <a:gd name="connsiteX1" fmla="*/ 1955067 w 3270739"/>
                <a:gd name="connsiteY1" fmla="*/ 0 h 1207477"/>
                <a:gd name="connsiteX2" fmla="*/ 1955067 w 3270739"/>
                <a:gd name="connsiteY2" fmla="*/ 179026 h 1207477"/>
                <a:gd name="connsiteX3" fmla="*/ 3270739 w 3270739"/>
                <a:gd name="connsiteY3" fmla="*/ 179026 h 1207477"/>
                <a:gd name="connsiteX4" fmla="*/ 3270739 w 3270739"/>
                <a:gd name="connsiteY4" fmla="*/ 1207477 h 1207477"/>
                <a:gd name="connsiteX5" fmla="*/ 0 w 3270739"/>
                <a:gd name="connsiteY5" fmla="*/ 1207477 h 1207477"/>
                <a:gd name="connsiteX6" fmla="*/ 0 w 3270739"/>
                <a:gd name="connsiteY6" fmla="*/ 179026 h 1207477"/>
                <a:gd name="connsiteX7" fmla="*/ 1293872 w 3270739"/>
                <a:gd name="connsiteY7" fmla="*/ 179026 h 120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0739" h="1207477">
                  <a:moveTo>
                    <a:pt x="1293872" y="0"/>
                  </a:moveTo>
                  <a:lnTo>
                    <a:pt x="1955067" y="0"/>
                  </a:lnTo>
                  <a:lnTo>
                    <a:pt x="1955067" y="179026"/>
                  </a:lnTo>
                  <a:lnTo>
                    <a:pt x="3270739" y="179026"/>
                  </a:lnTo>
                  <a:lnTo>
                    <a:pt x="3270739" y="1207477"/>
                  </a:lnTo>
                  <a:lnTo>
                    <a:pt x="0" y="1207477"/>
                  </a:lnTo>
                  <a:lnTo>
                    <a:pt x="0" y="179026"/>
                  </a:lnTo>
                  <a:lnTo>
                    <a:pt x="1293872" y="179026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3" r="42241" b="50797"/>
            <a:stretch/>
          </p:blipFill>
          <p:spPr>
            <a:xfrm>
              <a:off x="5081953" y="2346579"/>
              <a:ext cx="3305909" cy="2126492"/>
            </a:xfrm>
            <a:custGeom>
              <a:avLst/>
              <a:gdLst>
                <a:gd name="connsiteX0" fmla="*/ 0 w 6400801"/>
                <a:gd name="connsiteY0" fmla="*/ 0 h 2661944"/>
                <a:gd name="connsiteX1" fmla="*/ 6400801 w 6400801"/>
                <a:gd name="connsiteY1" fmla="*/ 0 h 2661944"/>
                <a:gd name="connsiteX2" fmla="*/ 6400801 w 6400801"/>
                <a:gd name="connsiteY2" fmla="*/ 2661944 h 2661944"/>
                <a:gd name="connsiteX3" fmla="*/ 0 w 6400801"/>
                <a:gd name="connsiteY3" fmla="*/ 2661944 h 266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1" h="2661944">
                  <a:moveTo>
                    <a:pt x="0" y="0"/>
                  </a:moveTo>
                  <a:lnTo>
                    <a:pt x="6400801" y="0"/>
                  </a:lnTo>
                  <a:lnTo>
                    <a:pt x="6400801" y="2661944"/>
                  </a:lnTo>
                  <a:lnTo>
                    <a:pt x="0" y="2661944"/>
                  </a:lnTo>
                  <a:close/>
                </a:path>
              </a:pathLst>
            </a:cu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320" y="4028808"/>
              <a:ext cx="4186680" cy="27908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440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668421" cy="6858000"/>
            <a:chOff x="0" y="0"/>
            <a:chExt cx="12668421" cy="685800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/>
            <a:srcRect b="3761"/>
            <a:stretch/>
          </p:blipFill>
          <p:spPr>
            <a:xfrm>
              <a:off x="0" y="0"/>
              <a:ext cx="12668421" cy="685800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0562" y="1773841"/>
              <a:ext cx="3426079" cy="256955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4960" y="3970815"/>
              <a:ext cx="3237040" cy="24277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982" y="0"/>
              <a:ext cx="3718403" cy="247943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0018" y="0"/>
              <a:ext cx="3718403" cy="247943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5850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15057</TotalTime>
  <Words>6</Words>
  <Application>Microsoft Office PowerPoint</Application>
  <PresentationFormat>Panorámica</PresentationFormat>
  <Paragraphs>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Franco Antonio Brown Palma</dc:creator>
  <cp:lastModifiedBy>Franco Antonio Brown Palma</cp:lastModifiedBy>
  <cp:revision>15</cp:revision>
  <dcterms:created xsi:type="dcterms:W3CDTF">2023-11-24T12:52:27Z</dcterms:created>
  <dcterms:modified xsi:type="dcterms:W3CDTF">2023-12-04T23:49:48Z</dcterms:modified>
</cp:coreProperties>
</file>